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86" r:id="rId4"/>
    <p:sldId id="285" r:id="rId5"/>
    <p:sldId id="284" r:id="rId6"/>
    <p:sldId id="283" r:id="rId7"/>
    <p:sldId id="282" r:id="rId8"/>
    <p:sldId id="281" r:id="rId9"/>
    <p:sldId id="280" r:id="rId10"/>
    <p:sldId id="279" r:id="rId11"/>
    <p:sldId id="278" r:id="rId12"/>
    <p:sldId id="277" r:id="rId13"/>
    <p:sldId id="276" r:id="rId14"/>
    <p:sldId id="275" r:id="rId15"/>
    <p:sldId id="274" r:id="rId16"/>
    <p:sldId id="273" r:id="rId17"/>
    <p:sldId id="272" r:id="rId18"/>
    <p:sldId id="271" r:id="rId19"/>
    <p:sldId id="270" r:id="rId20"/>
    <p:sldId id="269" r:id="rId21"/>
    <p:sldId id="268" r:id="rId22"/>
    <p:sldId id="267" r:id="rId23"/>
    <p:sldId id="266" r:id="rId24"/>
    <p:sldId id="265" r:id="rId25"/>
    <p:sldId id="264" r:id="rId26"/>
    <p:sldId id="263" r:id="rId27"/>
    <p:sldId id="262" r:id="rId28"/>
    <p:sldId id="261" r:id="rId29"/>
    <p:sldId id="259" r:id="rId30"/>
    <p:sldId id="258" r:id="rId31"/>
    <p:sldId id="257" r:id="rId32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ECFA-F974-40E7-99A4-2C5B9449BD1E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9E004-1ACD-420E-8523-1F27E17B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0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ECFA-F974-40E7-99A4-2C5B9449BD1E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9E004-1ACD-420E-8523-1F27E17B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38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ECFA-F974-40E7-99A4-2C5B9449BD1E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9E004-1ACD-420E-8523-1F27E17B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62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ECFA-F974-40E7-99A4-2C5B9449BD1E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9E004-1ACD-420E-8523-1F27E17B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7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ECFA-F974-40E7-99A4-2C5B9449BD1E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9E004-1ACD-420E-8523-1F27E17B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3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ECFA-F974-40E7-99A4-2C5B9449BD1E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9E004-1ACD-420E-8523-1F27E17B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16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ECFA-F974-40E7-99A4-2C5B9449BD1E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9E004-1ACD-420E-8523-1F27E17B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50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ECFA-F974-40E7-99A4-2C5B9449BD1E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9E004-1ACD-420E-8523-1F27E17B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89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ECFA-F974-40E7-99A4-2C5B9449BD1E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9E004-1ACD-420E-8523-1F27E17B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86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ECFA-F974-40E7-99A4-2C5B9449BD1E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9E004-1ACD-420E-8523-1F27E17B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75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4ECFA-F974-40E7-99A4-2C5B9449BD1E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9E004-1ACD-420E-8523-1F27E17B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23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4ECFA-F974-40E7-99A4-2C5B9449BD1E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9E004-1ACD-420E-8523-1F27E17B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1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73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8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0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27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86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9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63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85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32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57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50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10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93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2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89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42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42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39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04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58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71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39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00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81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58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71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48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70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63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81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74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0</Words>
  <Application>Microsoft Office PowerPoint</Application>
  <PresentationFormat>Custom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Brantley</dc:creator>
  <cp:lastModifiedBy>Brantley</cp:lastModifiedBy>
  <cp:revision>1</cp:revision>
  <dcterms:created xsi:type="dcterms:W3CDTF">2018-01-07T00:47:33Z</dcterms:created>
  <dcterms:modified xsi:type="dcterms:W3CDTF">2018-01-07T00:54:30Z</dcterms:modified>
</cp:coreProperties>
</file>